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>
        <p:scale>
          <a:sx n="100" d="100"/>
          <a:sy n="100" d="100"/>
        </p:scale>
        <p:origin x="759" y="-2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217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819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08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345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931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75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602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952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8118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864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336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B66E2-9782-4EFB-9892-7B3A26D7D17B}" type="datetimeFigureOut">
              <a:rPr lang="en-SG" smtClean="0"/>
              <a:t>19/11/2023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6C401-4807-4E2D-BC34-1B7071FAF0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655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54269" y="2123266"/>
            <a:ext cx="6812059" cy="10159662"/>
            <a:chOff x="-273050" y="-539580"/>
            <a:chExt cx="10258426" cy="15299651"/>
          </a:xfrm>
        </p:grpSpPr>
        <p:sp>
          <p:nvSpPr>
            <p:cNvPr id="7" name="Rectangle 6"/>
            <p:cNvSpPr/>
            <p:nvPr/>
          </p:nvSpPr>
          <p:spPr>
            <a:xfrm>
              <a:off x="-273050" y="6483254"/>
              <a:ext cx="10258423" cy="8286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4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Methodology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-273050" y="-539580"/>
              <a:ext cx="10258426" cy="15299651"/>
              <a:chOff x="-273050" y="-539580"/>
              <a:chExt cx="10258426" cy="1529965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-273050" y="739822"/>
                <a:ext cx="10258424" cy="82867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2400" dirty="0">
                    <a:solidFill>
                      <a:schemeClr val="bg1"/>
                    </a:solidFill>
                    <a:latin typeface="Myriad Pro" panose="020B0503030403020204" pitchFamily="34" charset="0"/>
                  </a:rPr>
                  <a:t>Abstract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268743" y="2031412"/>
                <a:ext cx="5716633" cy="4356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b="0" i="0" dirty="0">
                    <a:effectLst/>
                  </a:rPr>
                  <a:t>The </a:t>
                </a:r>
                <a:r>
                  <a:rPr lang="en-US" sz="1400" b="0" i="0" dirty="0" err="1">
                    <a:effectLst/>
                  </a:rPr>
                  <a:t>NTUMart</a:t>
                </a:r>
                <a:r>
                  <a:rPr lang="en-US" sz="1400" b="0" i="0" dirty="0">
                    <a:effectLst/>
                  </a:rPr>
                  <a:t> project is an innovative online marketplace designed to meet the buying and selling needs of the Nanyang Technological University (NTU) community. This platform aims to provide students and staff with a convenient and secure space to exchange a wide range of items, from textbooks and electronics to furniture and event tickets. </a:t>
                </a:r>
              </a:p>
              <a:p>
                <a:pPr algn="just"/>
                <a:endParaRPr lang="en-SG" sz="1400" dirty="0"/>
              </a:p>
              <a:p>
                <a:pPr algn="just"/>
                <a:r>
                  <a:rPr lang="en-SG" sz="1400" dirty="0"/>
                  <a:t>This marketplace is set to have a positive impact in the NTU community, promoting sustainability through item reuse and reducing the financial burden on the students. </a:t>
                </a:r>
                <a:endParaRPr lang="en-US" sz="14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-273050" y="9999753"/>
                <a:ext cx="2460067" cy="4403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SG" sz="1200" dirty="0">
                    <a:latin typeface="Myriad Pro" panose="020B0503030403020204" pitchFamily="34" charset="0"/>
                  </a:rPr>
                  <a:t>Project initiation : </a:t>
                </a:r>
              </a:p>
              <a:p>
                <a:pPr algn="just"/>
                <a:endParaRPr lang="en-SG" sz="1200" dirty="0">
                  <a:latin typeface="Myriad Pro" panose="020B0503030403020204" pitchFamily="34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en-SG" sz="1200" dirty="0">
                    <a:latin typeface="Myriad Pro" panose="020B0503030403020204" pitchFamily="34" charset="0"/>
                  </a:rPr>
                  <a:t>Defining project scope, objectives and constrains. </a:t>
                </a:r>
              </a:p>
              <a:p>
                <a:pPr marL="342900" indent="-342900" algn="just">
                  <a:buAutoNum type="arabicPeriod"/>
                </a:pPr>
                <a:endParaRPr lang="en-SG" sz="1200" dirty="0">
                  <a:latin typeface="Myriad Pro" panose="020B0503030403020204" pitchFamily="34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en-SG" sz="1200" dirty="0">
                    <a:latin typeface="Myriad Pro" panose="020B0503030403020204" pitchFamily="34" charset="0"/>
                  </a:rPr>
                  <a:t> Split up according to relevant skills </a:t>
                </a:r>
              </a:p>
              <a:p>
                <a:pPr marL="342900" indent="-342900" algn="just">
                  <a:buAutoNum type="arabicPeriod"/>
                </a:pPr>
                <a:endParaRPr lang="en-SG" sz="1200" dirty="0">
                  <a:latin typeface="Myriad Pro" panose="020B0503030403020204" pitchFamily="34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en-SG" sz="1200" dirty="0">
                    <a:latin typeface="Myriad Pro" panose="020B0503030403020204" pitchFamily="34" charset="0"/>
                  </a:rPr>
                  <a:t> Identify target audience</a:t>
                </a:r>
              </a:p>
              <a:p>
                <a:pPr algn="just"/>
                <a:endParaRPr lang="en-SG" sz="1400" dirty="0">
                  <a:latin typeface="Myriad Pro" panose="020B0503030403020204" pitchFamily="34" charset="0"/>
                </a:endParaRPr>
              </a:p>
              <a:p>
                <a:pPr algn="just"/>
                <a:endParaRPr lang="en-SG" sz="1400" dirty="0">
                  <a:latin typeface="Myriad Pro" panose="020B0503030403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489607" y="10125198"/>
                <a:ext cx="2319765" cy="46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latin typeface="Myriad Pro" panose="020B0503030403020204" pitchFamily="34" charset="0"/>
                  </a:rPr>
                  <a:t>Needs assessment :</a:t>
                </a:r>
              </a:p>
              <a:p>
                <a:pPr algn="just"/>
                <a:endParaRPr lang="en-US" sz="1200" dirty="0">
                  <a:latin typeface="Myriad Pro" panose="020B0503030403020204" pitchFamily="34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en-US" sz="1200" dirty="0">
                    <a:latin typeface="Myriad Pro" panose="020B0503030403020204" pitchFamily="34" charset="0"/>
                  </a:rPr>
                  <a:t>Conduct research and surveys from the NTU student body to gather feedbacks on the needs and feasibility. </a:t>
                </a:r>
              </a:p>
              <a:p>
                <a:pPr marL="342900" indent="-342900" algn="just">
                  <a:buAutoNum type="arabicPeriod"/>
                </a:pPr>
                <a:endParaRPr lang="en-US" sz="1200" dirty="0">
                  <a:latin typeface="Myriad Pro" panose="020B0503030403020204" pitchFamily="34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en-US" sz="1200" dirty="0">
                    <a:latin typeface="Myriad Pro" panose="020B0503030403020204" pitchFamily="34" charset="0"/>
                  </a:rPr>
                  <a:t>Analyze the feedback gathered</a:t>
                </a:r>
              </a:p>
              <a:p>
                <a:pPr algn="just"/>
                <a:endParaRPr lang="en-SG" sz="1400" dirty="0">
                  <a:latin typeface="Myriad Pro" panose="020B0503030403020204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043256" y="10137712"/>
                <a:ext cx="2553651" cy="458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SG" sz="1200" dirty="0">
                    <a:latin typeface="Myriad Pro" panose="020B0503030403020204" pitchFamily="34" charset="0"/>
                  </a:rPr>
                  <a:t>Design and Development :  </a:t>
                </a:r>
              </a:p>
              <a:p>
                <a:pPr algn="just"/>
                <a:endParaRPr lang="en-SG" sz="1200" dirty="0">
                  <a:latin typeface="Myriad Pro" panose="020B0503030403020204" pitchFamily="34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en-SG" sz="1200" dirty="0">
                    <a:latin typeface="Myriad Pro" panose="020B0503030403020204" pitchFamily="34" charset="0"/>
                  </a:rPr>
                  <a:t>Create a user-friendly interface </a:t>
                </a:r>
              </a:p>
              <a:p>
                <a:pPr marL="342900" indent="-342900" algn="just">
                  <a:buAutoNum type="arabicPeriod"/>
                </a:pPr>
                <a:endParaRPr lang="en-SG" sz="1200" dirty="0">
                  <a:latin typeface="Myriad Pro" panose="020B0503030403020204" pitchFamily="34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en-SG" sz="1200" dirty="0">
                    <a:latin typeface="Myriad Pro" panose="020B0503030403020204" pitchFamily="34" charset="0"/>
                  </a:rPr>
                  <a:t>Develop the platform including user registration, item listing, messaging </a:t>
                </a:r>
              </a:p>
              <a:p>
                <a:pPr marL="342900" indent="-342900" algn="just">
                  <a:buAutoNum type="arabicPeriod"/>
                </a:pPr>
                <a:endParaRPr lang="en-SG" sz="1200" dirty="0">
                  <a:latin typeface="Myriad Pro" panose="020B0503030403020204" pitchFamily="34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en-SG" sz="1200" dirty="0">
                    <a:latin typeface="Myriad Pro" panose="020B0503030403020204" pitchFamily="34" charset="0"/>
                  </a:rPr>
                  <a:t>Implement security measures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596908" y="10137712"/>
                <a:ext cx="2319765" cy="3754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latin typeface="Myriad Pro" panose="020B0503030403020204" pitchFamily="34" charset="0"/>
                  </a:rPr>
                  <a:t>Testing and quality assurance :</a:t>
                </a:r>
              </a:p>
              <a:p>
                <a:pPr algn="just"/>
                <a:endParaRPr lang="en-US" sz="1200" dirty="0">
                  <a:latin typeface="Myriad Pro" panose="020B0503030403020204" pitchFamily="34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en-US" sz="1200" dirty="0">
                    <a:latin typeface="Myriad Pro" panose="020B0503030403020204" pitchFamily="34" charset="0"/>
                  </a:rPr>
                  <a:t>Test for  bugs and errors</a:t>
                </a:r>
              </a:p>
              <a:p>
                <a:pPr marL="342900" indent="-342900" algn="just">
                  <a:buAutoNum type="arabicPeriod"/>
                </a:pPr>
                <a:endParaRPr lang="en-US" sz="1200" dirty="0">
                  <a:latin typeface="Myriad Pro" panose="020B0503030403020204" pitchFamily="34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en-US" sz="1200" dirty="0">
                    <a:latin typeface="Myriad Pro" panose="020B0503030403020204" pitchFamily="34" charset="0"/>
                  </a:rPr>
                  <a:t>Security testing</a:t>
                </a:r>
              </a:p>
              <a:p>
                <a:pPr marL="342900" indent="-342900" algn="just">
                  <a:buAutoNum type="arabicPeriod"/>
                </a:pPr>
                <a:endParaRPr lang="en-US" sz="1200" dirty="0">
                  <a:latin typeface="Myriad Pro" panose="020B0503030403020204" pitchFamily="34" charset="0"/>
                </a:endParaRPr>
              </a:p>
              <a:p>
                <a:pPr marL="342900" indent="-342900" algn="just">
                  <a:buAutoNum type="arabicPeriod"/>
                </a:pPr>
                <a:r>
                  <a:rPr lang="en-US" sz="1200" dirty="0">
                    <a:latin typeface="Myriad Pro" panose="020B0503030403020204" pitchFamily="34" charset="0"/>
                  </a:rPr>
                  <a:t>Success transection for buyers and sellers</a:t>
                </a:r>
                <a:endParaRPr lang="en-SG" sz="1200" dirty="0">
                  <a:latin typeface="Myriad Pro" panose="020B0503030403020204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-273050" y="-539580"/>
                <a:ext cx="10258424" cy="10660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0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NTUMART</a:t>
                </a: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E85C0E8-D4CE-7106-3CD7-04AA0AD0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42" y="3862870"/>
            <a:ext cx="2347912" cy="26997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80183B-26A6-F923-FD2D-628959352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710" y="7658321"/>
            <a:ext cx="1271162" cy="12711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D95A44-79DE-47F9-68A4-D8B6C4F7C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169" y="7701111"/>
            <a:ext cx="1271162" cy="12711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90708B-92DD-D6EB-439F-526D53124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750" y="7658536"/>
            <a:ext cx="1311661" cy="13116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59A451-7DBC-ED02-B59B-D21B20BD1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707" y="7729164"/>
            <a:ext cx="1201568" cy="12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70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</TotalTime>
  <Words>176</Words>
  <Application>Microsoft Office PowerPoint</Application>
  <PresentationFormat>A3 Paper (297x420 mm)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Myriad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Tian Fu</dc:creator>
  <cp:lastModifiedBy>#PHAM THUY LINH#</cp:lastModifiedBy>
  <cp:revision>10</cp:revision>
  <dcterms:created xsi:type="dcterms:W3CDTF">2017-12-04T04:30:51Z</dcterms:created>
  <dcterms:modified xsi:type="dcterms:W3CDTF">2023-11-19T16:49:26Z</dcterms:modified>
</cp:coreProperties>
</file>